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7DC84-269D-4FB3-8C35-0CAAF71EACB2}" v="8" dt="2024-01-29T08:21:07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1854" y="-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6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6" cy="335593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9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9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2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6"/>
            <a:ext cx="13769697" cy="25125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0541716"/>
            <a:ext cx="13769697" cy="25125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9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49"/>
            <a:ext cx="13773917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7" cy="2127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3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7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701703"/>
            <a:ext cx="16402140" cy="28141800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6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701703"/>
            <a:ext cx="16402140" cy="28141800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6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F08A-8D62-47B4-BB78-42A7239D4DB5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B0599-70E8-4877-A500-F7E26A40D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611F35E-4ACE-7210-E4A4-09C91903DFB0}"/>
              </a:ext>
            </a:extLst>
          </p:cNvPr>
          <p:cNvCxnSpPr>
            <a:cxnSpLocks/>
          </p:cNvCxnSpPr>
          <p:nvPr/>
        </p:nvCxnSpPr>
        <p:spPr>
          <a:xfrm flipV="1">
            <a:off x="1532658" y="2628900"/>
            <a:ext cx="0" cy="36347400"/>
          </a:xfrm>
          <a:prstGeom prst="straightConnector1">
            <a:avLst/>
          </a:prstGeom>
          <a:ln w="190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DFEFC03-EAEC-1B44-E037-16255D546E82}"/>
              </a:ext>
            </a:extLst>
          </p:cNvPr>
          <p:cNvCxnSpPr>
            <a:cxnSpLocks/>
          </p:cNvCxnSpPr>
          <p:nvPr/>
        </p:nvCxnSpPr>
        <p:spPr>
          <a:xfrm>
            <a:off x="2182000" y="2000250"/>
            <a:ext cx="29738147" cy="0"/>
          </a:xfrm>
          <a:prstGeom prst="straightConnector1">
            <a:avLst/>
          </a:prstGeom>
          <a:ln w="190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0B1E8FD-1DF1-15A4-0F1A-4CD8835BC1F0}"/>
              </a:ext>
            </a:extLst>
          </p:cNvPr>
          <p:cNvSpPr txBox="1"/>
          <p:nvPr/>
        </p:nvSpPr>
        <p:spPr>
          <a:xfrm>
            <a:off x="15775612" y="430590"/>
            <a:ext cx="32159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/>
              <a:t>90 cm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A3E990-AF98-D7DD-CF7F-D682CED7C75D}"/>
              </a:ext>
            </a:extLst>
          </p:cNvPr>
          <p:cNvSpPr txBox="1"/>
          <p:nvPr/>
        </p:nvSpPr>
        <p:spPr>
          <a:xfrm rot="16200000">
            <a:off x="-1140537" y="19015264"/>
            <a:ext cx="38507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/>
              <a:t>118 cm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C0349E-4B80-4053-B3FF-9966B0EB9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303" y="2583139"/>
            <a:ext cx="29903472" cy="365121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97A3C16-16FD-41E1-AADD-5FC266ADC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5365" y="3525056"/>
            <a:ext cx="3652855" cy="40207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699867-8D65-4FEB-8335-74773F023F50}"/>
              </a:ext>
            </a:extLst>
          </p:cNvPr>
          <p:cNvSpPr txBox="1"/>
          <p:nvPr/>
        </p:nvSpPr>
        <p:spPr>
          <a:xfrm>
            <a:off x="27508201" y="2527595"/>
            <a:ext cx="4041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solidFill>
                  <a:srgbClr val="FF0000"/>
                </a:solidFill>
              </a:rPr>
              <a:t>Abstract ID: 001</a:t>
            </a:r>
          </a:p>
        </p:txBody>
      </p:sp>
    </p:spTree>
    <p:extLst>
      <p:ext uri="{BB962C8B-B14F-4D97-AF65-F5344CB8AC3E}">
        <p14:creationId xmlns:p14="http://schemas.microsoft.com/office/powerpoint/2010/main" val="1781013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Murugadass T</dc:creator>
  <cp:lastModifiedBy>ADMIN</cp:lastModifiedBy>
  <cp:revision>12</cp:revision>
  <dcterms:created xsi:type="dcterms:W3CDTF">2024-01-29T06:06:33Z</dcterms:created>
  <dcterms:modified xsi:type="dcterms:W3CDTF">2024-06-19T15:08:19Z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2024-01-29T06:31:16Z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2f5f92cf-5f34-405a-b924-27279d64d035</vt:lpwstr>
  </property>
  <property fmtid="{D5CDD505-2E9C-101B-9397-08002B2CF9AE}" pid="7" name="MSIP_Label_defa4170-0d19-0005-0004-bc88714345d2_ActionId">
    <vt:lpwstr>030cb806-20b7-4ab2-9b0c-479ab4f618f6</vt:lpwstr>
  </property>
  <property fmtid="{D5CDD505-2E9C-101B-9397-08002B2CF9AE}" pid="8" name="MSIP_Label_defa4170-0d19-0005-0004-bc88714345d2_ContentBits">
    <vt:lpwstr>0</vt:lpwstr>
  </property>
</Properties>
</file>